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2E94C3-236F-41E6-87DA-27653AD16281}">
          <p14:sldIdLst>
            <p14:sldId id="256"/>
            <p14:sldId id="258"/>
            <p14:sldId id="259"/>
            <p14:sldId id="260"/>
            <p14:sldId id="261"/>
            <p14:sldId id="262"/>
            <p14:sldId id="263"/>
            <p14:sldId id="264"/>
            <p14:sldId id="265"/>
            <p14:sldId id="266"/>
            <p14:sldId id="267"/>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37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1" autoAdjust="0"/>
    <p:restoredTop sz="83360" autoAdjust="0"/>
  </p:normalViewPr>
  <p:slideViewPr>
    <p:cSldViewPr snapToGrid="0">
      <p:cViewPr varScale="1">
        <p:scale>
          <a:sx n="85" d="100"/>
          <a:sy n="85" d="100"/>
        </p:scale>
        <p:origin x="15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57D50-5DDE-42BA-8E65-E597C7E949F4}" type="datetimeFigureOut">
              <a:rPr lang="en-DE" smtClean="0"/>
              <a:t>9/21/23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59E59-C209-4FCF-9912-6B958CADBD64}" type="slidenum">
              <a:rPr lang="en-DE" smtClean="0"/>
              <a:t>‹#›</a:t>
            </a:fld>
            <a:endParaRPr lang="en-DE"/>
          </a:p>
        </p:txBody>
      </p:sp>
    </p:spTree>
    <p:extLst>
      <p:ext uri="{BB962C8B-B14F-4D97-AF65-F5344CB8AC3E}">
        <p14:creationId xmlns:p14="http://schemas.microsoft.com/office/powerpoint/2010/main" val="93397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Restaurant Menu Dilemma:</a:t>
            </a:r>
            <a:r>
              <a:rPr lang="en-US" dirty="0"/>
              <a:t> Imagine you're at a new restaurant, eager to try their delicious-sounding dishes. As you browse the menu, you're faced with a tough choice. Do you go for your favorite dish that you've had many times before, ensuring a satisfying meal but missing out on potential new flavors? Or do you take a risk and order something completely unfamiliar, hoping for a delightful surprise but knowing it might not live up to your expectations?</a:t>
            </a:r>
          </a:p>
          <a:p>
            <a:r>
              <a:rPr lang="en-US" dirty="0"/>
              <a:t>This simple restaurant scenario reflects the everyday decisions we make when confronted with uncertainty. We often weigh the comfort of the familiar against the excitement of the unknown. In your research, you can draw parallels between this common dining decision and the complex neural mechanisms at play when animals like Mongolian gerbils must decide between exploiting a known resource and exploring the uncertain possibilities of a changing environment.</a:t>
            </a:r>
          </a:p>
        </p:txBody>
      </p:sp>
      <p:sp>
        <p:nvSpPr>
          <p:cNvPr id="4" name="Slide Number Placeholder 3"/>
          <p:cNvSpPr>
            <a:spLocks noGrp="1"/>
          </p:cNvSpPr>
          <p:nvPr>
            <p:ph type="sldNum" sz="quarter" idx="5"/>
          </p:nvPr>
        </p:nvSpPr>
        <p:spPr/>
        <p:txBody>
          <a:bodyPr/>
          <a:lstStyle/>
          <a:p>
            <a:fld id="{A5D59E59-C209-4FCF-9912-6B958CADBD64}" type="slidenum">
              <a:rPr lang="en-DE" smtClean="0"/>
              <a:t>2</a:t>
            </a:fld>
            <a:endParaRPr lang="en-DE"/>
          </a:p>
        </p:txBody>
      </p:sp>
    </p:spTree>
    <p:extLst>
      <p:ext uri="{BB962C8B-B14F-4D97-AF65-F5344CB8AC3E}">
        <p14:creationId xmlns:p14="http://schemas.microsoft.com/office/powerpoint/2010/main" val="738347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87F12-12C4-4510-9EF7-5D12EDBE16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F7FCF46B-ECF6-427F-8A10-2D0B107AE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45368D5F-410B-4177-A3E1-D4C9F4A5777E}"/>
              </a:ext>
            </a:extLst>
          </p:cNvPr>
          <p:cNvSpPr>
            <a:spLocks noGrp="1"/>
          </p:cNvSpPr>
          <p:nvPr>
            <p:ph type="dt" sz="half" idx="10"/>
          </p:nvPr>
        </p:nvSpPr>
        <p:spPr/>
        <p:txBody>
          <a:bodyPr/>
          <a:lstStyle/>
          <a:p>
            <a:fld id="{A4718F47-A24A-40B2-95D6-E7AE62611A72}" type="datetimeFigureOut">
              <a:rPr lang="en-DE" smtClean="0"/>
              <a:t>9/21/23</a:t>
            </a:fld>
            <a:endParaRPr lang="en-DE"/>
          </a:p>
        </p:txBody>
      </p:sp>
      <p:sp>
        <p:nvSpPr>
          <p:cNvPr id="5" name="Footer Placeholder 4">
            <a:extLst>
              <a:ext uri="{FF2B5EF4-FFF2-40B4-BE49-F238E27FC236}">
                <a16:creationId xmlns:a16="http://schemas.microsoft.com/office/drawing/2014/main" id="{AAA03A50-229E-49AF-801F-DE282680E67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084B7DA-E9C1-47E9-A4E6-D418B7CF5EBF}"/>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1270328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4DF70-98A5-491E-9959-917F914E243F}"/>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F021F65E-0314-4349-A223-3B0821FB1B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EF968425-E3E6-476D-A420-5D9E277FC16A}"/>
              </a:ext>
            </a:extLst>
          </p:cNvPr>
          <p:cNvSpPr>
            <a:spLocks noGrp="1"/>
          </p:cNvSpPr>
          <p:nvPr>
            <p:ph type="dt" sz="half" idx="10"/>
          </p:nvPr>
        </p:nvSpPr>
        <p:spPr/>
        <p:txBody>
          <a:bodyPr/>
          <a:lstStyle/>
          <a:p>
            <a:fld id="{A4718F47-A24A-40B2-95D6-E7AE62611A72}" type="datetimeFigureOut">
              <a:rPr lang="en-DE" smtClean="0"/>
              <a:t>9/21/23</a:t>
            </a:fld>
            <a:endParaRPr lang="en-DE"/>
          </a:p>
        </p:txBody>
      </p:sp>
      <p:sp>
        <p:nvSpPr>
          <p:cNvPr id="5" name="Footer Placeholder 4">
            <a:extLst>
              <a:ext uri="{FF2B5EF4-FFF2-40B4-BE49-F238E27FC236}">
                <a16:creationId xmlns:a16="http://schemas.microsoft.com/office/drawing/2014/main" id="{15DBD55E-DF46-437C-A5EB-9967047C112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2C3E400-D98F-4FFC-B696-3CDF693AE575}"/>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374280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FDBE0-E99C-400F-8A75-D33F4DB0B5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93C62B4F-30A7-4F22-A7C1-C6F00E589D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FDB7FE6-033C-438E-9028-70923A627E2C}"/>
              </a:ext>
            </a:extLst>
          </p:cNvPr>
          <p:cNvSpPr>
            <a:spLocks noGrp="1"/>
          </p:cNvSpPr>
          <p:nvPr>
            <p:ph type="dt" sz="half" idx="10"/>
          </p:nvPr>
        </p:nvSpPr>
        <p:spPr/>
        <p:txBody>
          <a:bodyPr/>
          <a:lstStyle/>
          <a:p>
            <a:fld id="{A4718F47-A24A-40B2-95D6-E7AE62611A72}" type="datetimeFigureOut">
              <a:rPr lang="en-DE" smtClean="0"/>
              <a:t>9/21/23</a:t>
            </a:fld>
            <a:endParaRPr lang="en-DE"/>
          </a:p>
        </p:txBody>
      </p:sp>
      <p:sp>
        <p:nvSpPr>
          <p:cNvPr id="5" name="Footer Placeholder 4">
            <a:extLst>
              <a:ext uri="{FF2B5EF4-FFF2-40B4-BE49-F238E27FC236}">
                <a16:creationId xmlns:a16="http://schemas.microsoft.com/office/drawing/2014/main" id="{50AC44B5-DD52-40AC-859D-3C1E7FFF4AF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1835742-3C76-47BB-A196-8F9EB869FF6D}"/>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299489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F7BD-8CFE-4FAB-ABFF-B61592DC570F}"/>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89CE3232-AF30-4C1F-A343-C29D0AABA2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101B989-0606-4051-9B39-4BA0158B0184}"/>
              </a:ext>
            </a:extLst>
          </p:cNvPr>
          <p:cNvSpPr>
            <a:spLocks noGrp="1"/>
          </p:cNvSpPr>
          <p:nvPr>
            <p:ph type="dt" sz="half" idx="10"/>
          </p:nvPr>
        </p:nvSpPr>
        <p:spPr/>
        <p:txBody>
          <a:bodyPr/>
          <a:lstStyle/>
          <a:p>
            <a:fld id="{A4718F47-A24A-40B2-95D6-E7AE62611A72}" type="datetimeFigureOut">
              <a:rPr lang="en-DE" smtClean="0"/>
              <a:t>9/21/23</a:t>
            </a:fld>
            <a:endParaRPr lang="en-DE"/>
          </a:p>
        </p:txBody>
      </p:sp>
      <p:sp>
        <p:nvSpPr>
          <p:cNvPr id="5" name="Footer Placeholder 4">
            <a:extLst>
              <a:ext uri="{FF2B5EF4-FFF2-40B4-BE49-F238E27FC236}">
                <a16:creationId xmlns:a16="http://schemas.microsoft.com/office/drawing/2014/main" id="{B2829F2C-19AD-49C4-A479-BDAC0306A05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0A216F1-0346-4F54-AF5C-3E6D7F098075}"/>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113965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9F4A-3466-4A4F-904D-1FC6911F7D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9A2CEB0A-3583-4A05-9FB7-101B518C3A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6985EE-9BB0-4B68-BF76-13076AF35B67}"/>
              </a:ext>
            </a:extLst>
          </p:cNvPr>
          <p:cNvSpPr>
            <a:spLocks noGrp="1"/>
          </p:cNvSpPr>
          <p:nvPr>
            <p:ph type="dt" sz="half" idx="10"/>
          </p:nvPr>
        </p:nvSpPr>
        <p:spPr/>
        <p:txBody>
          <a:bodyPr/>
          <a:lstStyle/>
          <a:p>
            <a:fld id="{A4718F47-A24A-40B2-95D6-E7AE62611A72}" type="datetimeFigureOut">
              <a:rPr lang="en-DE" smtClean="0"/>
              <a:t>9/21/23</a:t>
            </a:fld>
            <a:endParaRPr lang="en-DE"/>
          </a:p>
        </p:txBody>
      </p:sp>
      <p:sp>
        <p:nvSpPr>
          <p:cNvPr id="5" name="Footer Placeholder 4">
            <a:extLst>
              <a:ext uri="{FF2B5EF4-FFF2-40B4-BE49-F238E27FC236}">
                <a16:creationId xmlns:a16="http://schemas.microsoft.com/office/drawing/2014/main" id="{102C2BF2-87EA-4662-A139-7B75D1F443D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7DB5CB3-EDFB-4860-9CFB-206A21A6B895}"/>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2436385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B236-8CDF-43D2-8C18-A340F80EAE2B}"/>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1D7CEDD7-86CD-41EA-AE01-2BAE941C5B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C9D4E426-2902-4419-B3E0-899A2B3CE2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1ED70E47-5587-44AE-B295-1CF2ED8098E8}"/>
              </a:ext>
            </a:extLst>
          </p:cNvPr>
          <p:cNvSpPr>
            <a:spLocks noGrp="1"/>
          </p:cNvSpPr>
          <p:nvPr>
            <p:ph type="dt" sz="half" idx="10"/>
          </p:nvPr>
        </p:nvSpPr>
        <p:spPr/>
        <p:txBody>
          <a:bodyPr/>
          <a:lstStyle/>
          <a:p>
            <a:fld id="{A4718F47-A24A-40B2-95D6-E7AE62611A72}" type="datetimeFigureOut">
              <a:rPr lang="en-DE" smtClean="0"/>
              <a:t>9/21/23</a:t>
            </a:fld>
            <a:endParaRPr lang="en-DE"/>
          </a:p>
        </p:txBody>
      </p:sp>
      <p:sp>
        <p:nvSpPr>
          <p:cNvPr id="6" name="Footer Placeholder 5">
            <a:extLst>
              <a:ext uri="{FF2B5EF4-FFF2-40B4-BE49-F238E27FC236}">
                <a16:creationId xmlns:a16="http://schemas.microsoft.com/office/drawing/2014/main" id="{9719CE55-E5EA-476E-B2D1-AF8EC105EDA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A6F5C76-2E88-4DB3-BD02-D4FB118ECACA}"/>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215490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BBFB2-3D66-4E12-AEF0-05AB79934515}"/>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041DEB3-582A-400C-9846-004FCAFE7B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FD5C90-D5F3-4F70-A895-F232CCAD37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6A41D92B-297E-4118-A406-9C8C4F2E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E27990-179E-4A9E-AC89-C955DF9B0A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E0FB5236-71D9-4771-B4D5-F742C8A9722E}"/>
              </a:ext>
            </a:extLst>
          </p:cNvPr>
          <p:cNvSpPr>
            <a:spLocks noGrp="1"/>
          </p:cNvSpPr>
          <p:nvPr>
            <p:ph type="dt" sz="half" idx="10"/>
          </p:nvPr>
        </p:nvSpPr>
        <p:spPr/>
        <p:txBody>
          <a:bodyPr/>
          <a:lstStyle/>
          <a:p>
            <a:fld id="{A4718F47-A24A-40B2-95D6-E7AE62611A72}" type="datetimeFigureOut">
              <a:rPr lang="en-DE" smtClean="0"/>
              <a:t>9/21/23</a:t>
            </a:fld>
            <a:endParaRPr lang="en-DE"/>
          </a:p>
        </p:txBody>
      </p:sp>
      <p:sp>
        <p:nvSpPr>
          <p:cNvPr id="8" name="Footer Placeholder 7">
            <a:extLst>
              <a:ext uri="{FF2B5EF4-FFF2-40B4-BE49-F238E27FC236}">
                <a16:creationId xmlns:a16="http://schemas.microsoft.com/office/drawing/2014/main" id="{70F3CEF3-E60D-49B1-9887-B5904E7A4BFF}"/>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F7EB1790-CB60-4AAE-8A9C-16E12580614B}"/>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452228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347F-18E1-4F91-9FE9-69D8AAE400D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1A310905-E5A1-4AC0-B77D-E506FC8211D8}"/>
              </a:ext>
            </a:extLst>
          </p:cNvPr>
          <p:cNvSpPr>
            <a:spLocks noGrp="1"/>
          </p:cNvSpPr>
          <p:nvPr>
            <p:ph type="dt" sz="half" idx="10"/>
          </p:nvPr>
        </p:nvSpPr>
        <p:spPr/>
        <p:txBody>
          <a:bodyPr/>
          <a:lstStyle/>
          <a:p>
            <a:fld id="{A4718F47-A24A-40B2-95D6-E7AE62611A72}" type="datetimeFigureOut">
              <a:rPr lang="en-DE" smtClean="0"/>
              <a:t>9/21/23</a:t>
            </a:fld>
            <a:endParaRPr lang="en-DE"/>
          </a:p>
        </p:txBody>
      </p:sp>
      <p:sp>
        <p:nvSpPr>
          <p:cNvPr id="4" name="Footer Placeholder 3">
            <a:extLst>
              <a:ext uri="{FF2B5EF4-FFF2-40B4-BE49-F238E27FC236}">
                <a16:creationId xmlns:a16="http://schemas.microsoft.com/office/drawing/2014/main" id="{9D5498DC-31DE-4F1A-9118-60C6C8344EF2}"/>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C995E7E8-F4FA-4C62-B561-2FAB4D2723B0}"/>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386196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98FBA8-054F-4672-84DE-77AC364E9214}"/>
              </a:ext>
            </a:extLst>
          </p:cNvPr>
          <p:cNvSpPr>
            <a:spLocks noGrp="1"/>
          </p:cNvSpPr>
          <p:nvPr>
            <p:ph type="dt" sz="half" idx="10"/>
          </p:nvPr>
        </p:nvSpPr>
        <p:spPr/>
        <p:txBody>
          <a:bodyPr/>
          <a:lstStyle/>
          <a:p>
            <a:fld id="{A4718F47-A24A-40B2-95D6-E7AE62611A72}" type="datetimeFigureOut">
              <a:rPr lang="en-DE" smtClean="0"/>
              <a:t>9/21/23</a:t>
            </a:fld>
            <a:endParaRPr lang="en-DE"/>
          </a:p>
        </p:txBody>
      </p:sp>
      <p:sp>
        <p:nvSpPr>
          <p:cNvPr id="3" name="Footer Placeholder 2">
            <a:extLst>
              <a:ext uri="{FF2B5EF4-FFF2-40B4-BE49-F238E27FC236}">
                <a16:creationId xmlns:a16="http://schemas.microsoft.com/office/drawing/2014/main" id="{9796B862-574B-4FEC-9D7D-88D67310356B}"/>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C4D4388B-7753-4427-9DB1-86B15AA2AA0F}"/>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914555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32E6-CF0F-446B-9AC5-615E5C854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3804098-A15B-4583-93AD-186E3A0222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98DA2980-EF39-4FA7-BF32-A94213544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810E4-4A6C-44BC-982C-566F6FB7DF30}"/>
              </a:ext>
            </a:extLst>
          </p:cNvPr>
          <p:cNvSpPr>
            <a:spLocks noGrp="1"/>
          </p:cNvSpPr>
          <p:nvPr>
            <p:ph type="dt" sz="half" idx="10"/>
          </p:nvPr>
        </p:nvSpPr>
        <p:spPr/>
        <p:txBody>
          <a:bodyPr/>
          <a:lstStyle/>
          <a:p>
            <a:fld id="{A4718F47-A24A-40B2-95D6-E7AE62611A72}" type="datetimeFigureOut">
              <a:rPr lang="en-DE" smtClean="0"/>
              <a:t>9/21/23</a:t>
            </a:fld>
            <a:endParaRPr lang="en-DE"/>
          </a:p>
        </p:txBody>
      </p:sp>
      <p:sp>
        <p:nvSpPr>
          <p:cNvPr id="6" name="Footer Placeholder 5">
            <a:extLst>
              <a:ext uri="{FF2B5EF4-FFF2-40B4-BE49-F238E27FC236}">
                <a16:creationId xmlns:a16="http://schemas.microsoft.com/office/drawing/2014/main" id="{C002C704-53A7-4A60-9E3F-303B1DDBB92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31239EF-1E4E-4B9E-965E-AC05A09A5F88}"/>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66635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4079-7F32-4E9C-9E3F-609EA105F8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F32191CF-F4C3-4155-BE9D-F1ED2E5DF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0C1E058F-B61A-4542-A3F9-871E4281CE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03FB94-465F-43F8-8420-86AFB7680BE1}"/>
              </a:ext>
            </a:extLst>
          </p:cNvPr>
          <p:cNvSpPr>
            <a:spLocks noGrp="1"/>
          </p:cNvSpPr>
          <p:nvPr>
            <p:ph type="dt" sz="half" idx="10"/>
          </p:nvPr>
        </p:nvSpPr>
        <p:spPr/>
        <p:txBody>
          <a:bodyPr/>
          <a:lstStyle/>
          <a:p>
            <a:fld id="{A4718F47-A24A-40B2-95D6-E7AE62611A72}" type="datetimeFigureOut">
              <a:rPr lang="en-DE" smtClean="0"/>
              <a:t>9/21/23</a:t>
            </a:fld>
            <a:endParaRPr lang="en-DE"/>
          </a:p>
        </p:txBody>
      </p:sp>
      <p:sp>
        <p:nvSpPr>
          <p:cNvPr id="6" name="Footer Placeholder 5">
            <a:extLst>
              <a:ext uri="{FF2B5EF4-FFF2-40B4-BE49-F238E27FC236}">
                <a16:creationId xmlns:a16="http://schemas.microsoft.com/office/drawing/2014/main" id="{F62E99C9-1226-4DAB-9E38-D654602ABB0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88B20F0-3B5A-4853-99EF-1B1C311D3C16}"/>
              </a:ext>
            </a:extLst>
          </p:cNvPr>
          <p:cNvSpPr>
            <a:spLocks noGrp="1"/>
          </p:cNvSpPr>
          <p:nvPr>
            <p:ph type="sldNum" sz="quarter" idx="12"/>
          </p:nvPr>
        </p:nvSpPr>
        <p:spPr/>
        <p:txBody>
          <a:bodyPr/>
          <a:lstStyle/>
          <a:p>
            <a:fld id="{2BC1AC4F-2D78-4562-B629-781AD7609FC5}" type="slidenum">
              <a:rPr lang="en-DE" smtClean="0"/>
              <a:t>‹#›</a:t>
            </a:fld>
            <a:endParaRPr lang="en-DE"/>
          </a:p>
        </p:txBody>
      </p:sp>
    </p:spTree>
    <p:extLst>
      <p:ext uri="{BB962C8B-B14F-4D97-AF65-F5344CB8AC3E}">
        <p14:creationId xmlns:p14="http://schemas.microsoft.com/office/powerpoint/2010/main" val="774774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4C237C-609F-4B4B-8827-123697E59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AD61D793-58A1-4B00-9543-40EA5A7F6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F504CD9-F945-442E-A9E9-7631A6175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718F47-A24A-40B2-95D6-E7AE62611A72}" type="datetimeFigureOut">
              <a:rPr lang="en-DE" smtClean="0"/>
              <a:t>9/21/23</a:t>
            </a:fld>
            <a:endParaRPr lang="en-DE"/>
          </a:p>
        </p:txBody>
      </p:sp>
      <p:sp>
        <p:nvSpPr>
          <p:cNvPr id="5" name="Footer Placeholder 4">
            <a:extLst>
              <a:ext uri="{FF2B5EF4-FFF2-40B4-BE49-F238E27FC236}">
                <a16:creationId xmlns:a16="http://schemas.microsoft.com/office/drawing/2014/main" id="{506A7CEC-D84A-410C-80B5-2974A15EE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A1317AC1-BB47-41F8-9386-BCF925C84D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C1AC4F-2D78-4562-B629-781AD7609FC5}" type="slidenum">
              <a:rPr lang="en-DE" smtClean="0"/>
              <a:t>‹#›</a:t>
            </a:fld>
            <a:endParaRPr lang="en-DE"/>
          </a:p>
        </p:txBody>
      </p:sp>
    </p:spTree>
    <p:extLst>
      <p:ext uri="{BB962C8B-B14F-4D97-AF65-F5344CB8AC3E}">
        <p14:creationId xmlns:p14="http://schemas.microsoft.com/office/powerpoint/2010/main" val="1469892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0F34700-7CB4-4629-9435-18A2209578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511" y="4096778"/>
            <a:ext cx="10714720" cy="1194520"/>
          </a:xfrm>
          <a:prstGeom prst="rect">
            <a:avLst/>
          </a:prstGeom>
        </p:spPr>
      </p:pic>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4"/>
          <a:stretch>
            <a:fillRect/>
          </a:stretch>
        </p:blipFill>
        <p:spPr>
          <a:xfrm>
            <a:off x="10514035" y="77668"/>
            <a:ext cx="1568282" cy="362590"/>
          </a:xfrm>
          <a:prstGeom prst="rect">
            <a:avLst/>
          </a:prstGeom>
        </p:spPr>
      </p:pic>
    </p:spTree>
    <p:extLst>
      <p:ext uri="{BB962C8B-B14F-4D97-AF65-F5344CB8AC3E}">
        <p14:creationId xmlns:p14="http://schemas.microsoft.com/office/powerpoint/2010/main" val="32784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19BDD3-966E-4770-A3E5-97C668F204B6}"/>
              </a:ext>
            </a:extLst>
          </p:cNvPr>
          <p:cNvPicPr>
            <a:picLocks noChangeAspect="1"/>
          </p:cNvPicPr>
          <p:nvPr/>
        </p:nvPicPr>
        <p:blipFill rotWithShape="1">
          <a:blip r:embed="rId2">
            <a:extLst>
              <a:ext uri="{28A0092B-C50C-407E-A947-70E740481C1C}">
                <a14:useLocalDpi xmlns:a14="http://schemas.microsoft.com/office/drawing/2010/main" val="0"/>
              </a:ext>
            </a:extLst>
          </a:blip>
          <a:srcRect l="49068" t="80589" r="884" b="523"/>
          <a:stretch/>
        </p:blipFill>
        <p:spPr>
          <a:xfrm>
            <a:off x="0" y="176379"/>
            <a:ext cx="12192000" cy="6505242"/>
          </a:xfrm>
          <a:prstGeom prst="rect">
            <a:avLst/>
          </a:prstGeom>
        </p:spPr>
      </p:pic>
    </p:spTree>
    <p:extLst>
      <p:ext uri="{BB962C8B-B14F-4D97-AF65-F5344CB8AC3E}">
        <p14:creationId xmlns:p14="http://schemas.microsoft.com/office/powerpoint/2010/main" val="520730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EFF26B-2D34-48D3-9EB9-F24D9E375907}"/>
              </a:ext>
            </a:extLst>
          </p:cNvPr>
          <p:cNvPicPr>
            <a:picLocks noChangeAspect="1"/>
          </p:cNvPicPr>
          <p:nvPr/>
        </p:nvPicPr>
        <p:blipFill rotWithShape="1">
          <a:blip r:embed="rId2">
            <a:extLst>
              <a:ext uri="{28A0092B-C50C-407E-A947-70E740481C1C}">
                <a14:useLocalDpi xmlns:a14="http://schemas.microsoft.com/office/drawing/2010/main" val="0"/>
              </a:ext>
            </a:extLst>
          </a:blip>
          <a:srcRect l="6901" t="34238" r="44698" b="32708"/>
          <a:stretch/>
        </p:blipFill>
        <p:spPr>
          <a:xfrm>
            <a:off x="2720974" y="123879"/>
            <a:ext cx="6816726" cy="6581668"/>
          </a:xfrm>
          <a:prstGeom prst="ellipse">
            <a:avLst/>
          </a:prstGeom>
        </p:spPr>
      </p:pic>
    </p:spTree>
    <p:extLst>
      <p:ext uri="{BB962C8B-B14F-4D97-AF65-F5344CB8AC3E}">
        <p14:creationId xmlns:p14="http://schemas.microsoft.com/office/powerpoint/2010/main" val="322346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EFDFD-3604-41EA-80F8-4BD2E9FDB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502" y="0"/>
            <a:ext cx="4850995" cy="6858000"/>
          </a:xfrm>
          <a:prstGeom prst="rect">
            <a:avLst/>
          </a:prstGeom>
        </p:spPr>
      </p:pic>
    </p:spTree>
    <p:extLst>
      <p:ext uri="{BB962C8B-B14F-4D97-AF65-F5344CB8AC3E}">
        <p14:creationId xmlns:p14="http://schemas.microsoft.com/office/powerpoint/2010/main" val="356360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0A5DDC-CFEF-437F-A765-E4DF0DB86698}"/>
              </a:ext>
            </a:extLst>
          </p:cNvPr>
          <p:cNvSpPr txBox="1"/>
          <p:nvPr/>
        </p:nvSpPr>
        <p:spPr>
          <a:xfrm>
            <a:off x="4731684" y="1012125"/>
            <a:ext cx="2728632" cy="656655"/>
          </a:xfrm>
          <a:prstGeom prst="rect">
            <a:avLst/>
          </a:prstGeom>
          <a:noFill/>
        </p:spPr>
        <p:txBody>
          <a:bodyPr wrap="none" rtlCol="0">
            <a:spAutoFit/>
          </a:bodyPr>
          <a:lstStyle/>
          <a:p>
            <a:pPr algn="l"/>
            <a:r>
              <a:rPr lang="en-US" sz="3667" b="1" spc="0" baseline="0" dirty="0">
                <a:solidFill>
                  <a:srgbClr val="FBDC35"/>
                </a:solidFill>
                <a:latin typeface="Georgia"/>
                <a:sym typeface="Georgia"/>
                <a:rtl val="0"/>
              </a:rPr>
              <a:t>Thank you</a:t>
            </a:r>
            <a:endParaRPr lang="en-DE" sz="3667" b="1" spc="0" baseline="0" dirty="0">
              <a:solidFill>
                <a:srgbClr val="FBDC35"/>
              </a:solidFill>
              <a:latin typeface="Georgia"/>
              <a:sym typeface="Georgia"/>
              <a:rtl val="0"/>
            </a:endParaRPr>
          </a:p>
        </p:txBody>
      </p:sp>
      <p:sp>
        <p:nvSpPr>
          <p:cNvPr id="3" name="TextBox 2">
            <a:extLst>
              <a:ext uri="{FF2B5EF4-FFF2-40B4-BE49-F238E27FC236}">
                <a16:creationId xmlns:a16="http://schemas.microsoft.com/office/drawing/2014/main" id="{BDEDF14B-D458-4458-A4BE-56DC00D37E30}"/>
              </a:ext>
            </a:extLst>
          </p:cNvPr>
          <p:cNvSpPr txBox="1"/>
          <p:nvPr/>
        </p:nvSpPr>
        <p:spPr>
          <a:xfrm>
            <a:off x="5585124" y="2505645"/>
            <a:ext cx="442750" cy="1631216"/>
          </a:xfrm>
          <a:prstGeom prst="rect">
            <a:avLst/>
          </a:prstGeom>
          <a:noFill/>
        </p:spPr>
        <p:txBody>
          <a:bodyPr wrap="square" rtlCol="0">
            <a:spAutoFit/>
          </a:bodyPr>
          <a:lstStyle/>
          <a:p>
            <a:pPr algn="l"/>
            <a:r>
              <a:rPr lang="en-US" sz="10000" b="1" spc="0" baseline="0" dirty="0">
                <a:solidFill>
                  <a:srgbClr val="FBDC35"/>
                </a:solidFill>
                <a:latin typeface="Georgia"/>
                <a:sym typeface="Georgia"/>
                <a:rtl val="0"/>
              </a:rPr>
              <a:t>?</a:t>
            </a:r>
            <a:endParaRPr lang="en-DE" sz="10000" b="1" spc="0" baseline="0" dirty="0">
              <a:solidFill>
                <a:srgbClr val="FBDC35"/>
              </a:solidFill>
              <a:latin typeface="Georgia"/>
              <a:sym typeface="Georgia"/>
              <a:rtl val="0"/>
            </a:endParaRPr>
          </a:p>
        </p:txBody>
      </p:sp>
      <p:sp>
        <p:nvSpPr>
          <p:cNvPr id="4" name="TextBox 3">
            <a:extLst>
              <a:ext uri="{FF2B5EF4-FFF2-40B4-BE49-F238E27FC236}">
                <a16:creationId xmlns:a16="http://schemas.microsoft.com/office/drawing/2014/main" id="{5EEBAA42-C434-443F-B433-95AC048B036B}"/>
              </a:ext>
            </a:extLst>
          </p:cNvPr>
          <p:cNvSpPr txBox="1"/>
          <p:nvPr/>
        </p:nvSpPr>
        <p:spPr>
          <a:xfrm>
            <a:off x="3135896" y="3920831"/>
            <a:ext cx="5783956" cy="656655"/>
          </a:xfrm>
          <a:prstGeom prst="rect">
            <a:avLst/>
          </a:prstGeom>
          <a:noFill/>
        </p:spPr>
        <p:txBody>
          <a:bodyPr wrap="none" rtlCol="0">
            <a:spAutoFit/>
          </a:bodyPr>
          <a:lstStyle/>
          <a:p>
            <a:pPr algn="l"/>
            <a:r>
              <a:rPr lang="en-US" sz="3667" b="1" spc="0" baseline="0" dirty="0">
                <a:solidFill>
                  <a:srgbClr val="FBDC35"/>
                </a:solidFill>
                <a:latin typeface="Georgia"/>
                <a:sym typeface="Georgia"/>
                <a:rtl val="0"/>
              </a:rPr>
              <a:t>Questions are welcome</a:t>
            </a:r>
            <a:endParaRPr lang="en-DE" sz="3667" b="1" spc="0" baseline="0" dirty="0">
              <a:solidFill>
                <a:srgbClr val="FBDC35"/>
              </a:solidFill>
              <a:latin typeface="Georgia"/>
              <a:sym typeface="Georgia"/>
              <a:rtl val="0"/>
            </a:endParaRPr>
          </a:p>
        </p:txBody>
      </p:sp>
    </p:spTree>
    <p:extLst>
      <p:ext uri="{BB962C8B-B14F-4D97-AF65-F5344CB8AC3E}">
        <p14:creationId xmlns:p14="http://schemas.microsoft.com/office/powerpoint/2010/main" val="2589741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B218A9-2F07-4ECF-AE4C-BDC74547E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502" y="0"/>
            <a:ext cx="4850995" cy="6858000"/>
          </a:xfrm>
          <a:prstGeom prst="rect">
            <a:avLst/>
          </a:prstGeom>
        </p:spPr>
      </p:pic>
    </p:spTree>
    <p:extLst>
      <p:ext uri="{BB962C8B-B14F-4D97-AF65-F5344CB8AC3E}">
        <p14:creationId xmlns:p14="http://schemas.microsoft.com/office/powerpoint/2010/main" val="1768494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B218A9-2F07-4ECF-AE4C-BDC74547ECF0}"/>
              </a:ext>
            </a:extLst>
          </p:cNvPr>
          <p:cNvPicPr>
            <a:picLocks noChangeAspect="1"/>
          </p:cNvPicPr>
          <p:nvPr/>
        </p:nvPicPr>
        <p:blipFill rotWithShape="1">
          <a:blip r:embed="rId2">
            <a:extLst>
              <a:ext uri="{28A0092B-C50C-407E-A947-70E740481C1C}">
                <a14:useLocalDpi xmlns:a14="http://schemas.microsoft.com/office/drawing/2010/main" val="0"/>
              </a:ext>
            </a:extLst>
          </a:blip>
          <a:srcRect l="1384" t="17187" r="50864" b="63813"/>
          <a:stretch/>
        </p:blipFill>
        <p:spPr>
          <a:xfrm>
            <a:off x="-9" y="0"/>
            <a:ext cx="12192016" cy="6858002"/>
          </a:xfrm>
          <a:prstGeom prst="rect">
            <a:avLst/>
          </a:prstGeom>
        </p:spPr>
      </p:pic>
    </p:spTree>
    <p:extLst>
      <p:ext uri="{BB962C8B-B14F-4D97-AF65-F5344CB8AC3E}">
        <p14:creationId xmlns:p14="http://schemas.microsoft.com/office/powerpoint/2010/main" val="2693885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B218A9-2F07-4ECF-AE4C-BDC74547ECF0}"/>
              </a:ext>
            </a:extLst>
          </p:cNvPr>
          <p:cNvPicPr>
            <a:picLocks noChangeAspect="1"/>
          </p:cNvPicPr>
          <p:nvPr/>
        </p:nvPicPr>
        <p:blipFill rotWithShape="1">
          <a:blip r:embed="rId2">
            <a:extLst>
              <a:ext uri="{28A0092B-C50C-407E-A947-70E740481C1C}">
                <a14:useLocalDpi xmlns:a14="http://schemas.microsoft.com/office/drawing/2010/main" val="0"/>
              </a:ext>
            </a:extLst>
          </a:blip>
          <a:srcRect l="1630" t="62770" r="49773" b="17894"/>
          <a:stretch/>
        </p:blipFill>
        <p:spPr>
          <a:xfrm>
            <a:off x="-2" y="0"/>
            <a:ext cx="12192002" cy="6858002"/>
          </a:xfrm>
          <a:prstGeom prst="rect">
            <a:avLst/>
          </a:prstGeom>
        </p:spPr>
      </p:pic>
    </p:spTree>
    <p:extLst>
      <p:ext uri="{BB962C8B-B14F-4D97-AF65-F5344CB8AC3E}">
        <p14:creationId xmlns:p14="http://schemas.microsoft.com/office/powerpoint/2010/main" val="15753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B218A9-2F07-4ECF-AE4C-BDC74547ECF0}"/>
              </a:ext>
            </a:extLst>
          </p:cNvPr>
          <p:cNvPicPr>
            <a:picLocks noChangeAspect="1"/>
          </p:cNvPicPr>
          <p:nvPr/>
        </p:nvPicPr>
        <p:blipFill rotWithShape="1">
          <a:blip r:embed="rId2">
            <a:extLst>
              <a:ext uri="{28A0092B-C50C-407E-A947-70E740481C1C}">
                <a14:useLocalDpi xmlns:a14="http://schemas.microsoft.com/office/drawing/2010/main" val="0"/>
              </a:ext>
            </a:extLst>
          </a:blip>
          <a:srcRect l="1489" t="80833" r="50693" b="141"/>
          <a:stretch/>
        </p:blipFill>
        <p:spPr>
          <a:xfrm>
            <a:off x="-4" y="0"/>
            <a:ext cx="12192006" cy="6858002"/>
          </a:xfrm>
          <a:prstGeom prst="rect">
            <a:avLst/>
          </a:prstGeom>
        </p:spPr>
      </p:pic>
    </p:spTree>
    <p:extLst>
      <p:ext uri="{BB962C8B-B14F-4D97-AF65-F5344CB8AC3E}">
        <p14:creationId xmlns:p14="http://schemas.microsoft.com/office/powerpoint/2010/main" val="20958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8061EB-E913-4978-8956-0EEB86337332}"/>
              </a:ext>
            </a:extLst>
          </p:cNvPr>
          <p:cNvPicPr>
            <a:picLocks noChangeAspect="1"/>
          </p:cNvPicPr>
          <p:nvPr/>
        </p:nvPicPr>
        <p:blipFill rotWithShape="1">
          <a:blip r:embed="rId2">
            <a:extLst>
              <a:ext uri="{28A0092B-C50C-407E-A947-70E740481C1C}">
                <a14:useLocalDpi xmlns:a14="http://schemas.microsoft.com/office/drawing/2010/main" val="0"/>
              </a:ext>
            </a:extLst>
          </a:blip>
          <a:srcRect l="49972" t="17320" r="1039" b="64243"/>
          <a:stretch/>
        </p:blipFill>
        <p:spPr>
          <a:xfrm>
            <a:off x="977925" y="1657826"/>
            <a:ext cx="9773586" cy="5200174"/>
          </a:xfrm>
          <a:prstGeom prst="rect">
            <a:avLst/>
          </a:prstGeom>
        </p:spPr>
      </p:pic>
      <p:grpSp>
        <p:nvGrpSpPr>
          <p:cNvPr id="70" name="Group 69">
            <a:extLst>
              <a:ext uri="{FF2B5EF4-FFF2-40B4-BE49-F238E27FC236}">
                <a16:creationId xmlns:a16="http://schemas.microsoft.com/office/drawing/2014/main" id="{B5BF8270-BE50-44A3-8993-84437F060252}"/>
              </a:ext>
            </a:extLst>
          </p:cNvPr>
          <p:cNvGrpSpPr/>
          <p:nvPr/>
        </p:nvGrpSpPr>
        <p:grpSpPr>
          <a:xfrm>
            <a:off x="3081670" y="77518"/>
            <a:ext cx="6028660" cy="1506950"/>
            <a:chOff x="3461674" y="77518"/>
            <a:chExt cx="6028660" cy="1506950"/>
          </a:xfrm>
        </p:grpSpPr>
        <p:pic>
          <p:nvPicPr>
            <p:cNvPr id="68" name="Graphic 67">
              <a:extLst>
                <a:ext uri="{FF2B5EF4-FFF2-40B4-BE49-F238E27FC236}">
                  <a16:creationId xmlns:a16="http://schemas.microsoft.com/office/drawing/2014/main" id="{D99077FD-E440-4922-A400-2137F65B41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20349"/>
            <a:stretch/>
          </p:blipFill>
          <p:spPr>
            <a:xfrm>
              <a:off x="3461674" y="77518"/>
              <a:ext cx="3739226" cy="1506950"/>
            </a:xfrm>
            <a:prstGeom prst="rect">
              <a:avLst/>
            </a:prstGeom>
          </p:spPr>
        </p:pic>
        <p:pic>
          <p:nvPicPr>
            <p:cNvPr id="69" name="Graphic 68">
              <a:extLst>
                <a:ext uri="{FF2B5EF4-FFF2-40B4-BE49-F238E27FC236}">
                  <a16:creationId xmlns:a16="http://schemas.microsoft.com/office/drawing/2014/main" id="{990273F4-1E5A-4CF6-8ABF-95F848DA58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9118" t="79360"/>
            <a:stretch/>
          </p:blipFill>
          <p:spPr>
            <a:xfrm>
              <a:off x="7293610" y="527050"/>
              <a:ext cx="2196724" cy="450850"/>
            </a:xfrm>
            <a:prstGeom prst="rect">
              <a:avLst/>
            </a:prstGeom>
          </p:spPr>
        </p:pic>
      </p:grpSp>
    </p:spTree>
    <p:extLst>
      <p:ext uri="{BB962C8B-B14F-4D97-AF65-F5344CB8AC3E}">
        <p14:creationId xmlns:p14="http://schemas.microsoft.com/office/powerpoint/2010/main" val="2588246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493D32-3642-499B-9AC2-58C5D9740562}"/>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28508" r="1305" b="52118"/>
          <a:stretch/>
        </p:blipFill>
        <p:spPr>
          <a:xfrm>
            <a:off x="1539240" y="1731646"/>
            <a:ext cx="9113520" cy="5126354"/>
          </a:xfrm>
          <a:prstGeom prst="rect">
            <a:avLst/>
          </a:prstGeom>
        </p:spPr>
      </p:pic>
      <p:grpSp>
        <p:nvGrpSpPr>
          <p:cNvPr id="3" name="Group 2">
            <a:extLst>
              <a:ext uri="{FF2B5EF4-FFF2-40B4-BE49-F238E27FC236}">
                <a16:creationId xmlns:a16="http://schemas.microsoft.com/office/drawing/2014/main" id="{4884306D-754D-49B7-8BA2-F083BB0DF49B}"/>
              </a:ext>
            </a:extLst>
          </p:cNvPr>
          <p:cNvGrpSpPr/>
          <p:nvPr/>
        </p:nvGrpSpPr>
        <p:grpSpPr>
          <a:xfrm>
            <a:off x="3081670" y="77518"/>
            <a:ext cx="6028660" cy="1506950"/>
            <a:chOff x="3461674" y="77518"/>
            <a:chExt cx="6028660" cy="1506950"/>
          </a:xfrm>
        </p:grpSpPr>
        <p:pic>
          <p:nvPicPr>
            <p:cNvPr id="5" name="Graphic 4">
              <a:extLst>
                <a:ext uri="{FF2B5EF4-FFF2-40B4-BE49-F238E27FC236}">
                  <a16:creationId xmlns:a16="http://schemas.microsoft.com/office/drawing/2014/main" id="{EB2E04B3-9115-4AB0-9A85-93BD1362BF7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20349"/>
            <a:stretch/>
          </p:blipFill>
          <p:spPr>
            <a:xfrm>
              <a:off x="3461674" y="77518"/>
              <a:ext cx="3739226" cy="1506950"/>
            </a:xfrm>
            <a:prstGeom prst="rect">
              <a:avLst/>
            </a:prstGeom>
          </p:spPr>
        </p:pic>
        <p:pic>
          <p:nvPicPr>
            <p:cNvPr id="6" name="Graphic 5">
              <a:extLst>
                <a:ext uri="{FF2B5EF4-FFF2-40B4-BE49-F238E27FC236}">
                  <a16:creationId xmlns:a16="http://schemas.microsoft.com/office/drawing/2014/main" id="{2862EA9C-EE8A-4B37-9273-3B8E11F635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9118" t="79360"/>
            <a:stretch/>
          </p:blipFill>
          <p:spPr>
            <a:xfrm>
              <a:off x="7293610" y="527050"/>
              <a:ext cx="2196724" cy="450850"/>
            </a:xfrm>
            <a:prstGeom prst="rect">
              <a:avLst/>
            </a:prstGeom>
          </p:spPr>
        </p:pic>
      </p:grpSp>
    </p:spTree>
    <p:extLst>
      <p:ext uri="{BB962C8B-B14F-4D97-AF65-F5344CB8AC3E}">
        <p14:creationId xmlns:p14="http://schemas.microsoft.com/office/powerpoint/2010/main" val="3094560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D11F6-9FDD-4361-8D89-C894770EE342}"/>
              </a:ext>
            </a:extLst>
          </p:cNvPr>
          <p:cNvPicPr>
            <a:picLocks noChangeAspect="1"/>
          </p:cNvPicPr>
          <p:nvPr/>
        </p:nvPicPr>
        <p:blipFill rotWithShape="1">
          <a:blip r:embed="rId2">
            <a:extLst>
              <a:ext uri="{28A0092B-C50C-407E-A947-70E740481C1C}">
                <a14:useLocalDpi xmlns:a14="http://schemas.microsoft.com/office/drawing/2010/main" val="0"/>
              </a:ext>
            </a:extLst>
          </a:blip>
          <a:srcRect l="48167" t="48056" r="-317" b="20045"/>
          <a:stretch/>
        </p:blipFill>
        <p:spPr>
          <a:xfrm>
            <a:off x="550509" y="0"/>
            <a:ext cx="7954082" cy="6878152"/>
          </a:xfrm>
          <a:prstGeom prst="rect">
            <a:avLst/>
          </a:prstGeom>
        </p:spPr>
      </p:pic>
      <p:pic>
        <p:nvPicPr>
          <p:cNvPr id="4" name="Picture 3">
            <a:extLst>
              <a:ext uri="{FF2B5EF4-FFF2-40B4-BE49-F238E27FC236}">
                <a16:creationId xmlns:a16="http://schemas.microsoft.com/office/drawing/2014/main" id="{36B8CE46-67C5-4823-AC1B-F3A265BCC5E1}"/>
              </a:ext>
            </a:extLst>
          </p:cNvPr>
          <p:cNvPicPr>
            <a:picLocks noChangeAspect="1"/>
          </p:cNvPicPr>
          <p:nvPr/>
        </p:nvPicPr>
        <p:blipFill>
          <a:blip r:embed="rId3"/>
          <a:stretch>
            <a:fillRect/>
          </a:stretch>
        </p:blipFill>
        <p:spPr>
          <a:xfrm>
            <a:off x="8587740" y="2179261"/>
            <a:ext cx="3429000" cy="1661278"/>
          </a:xfrm>
          <a:prstGeom prst="rect">
            <a:avLst/>
          </a:prstGeom>
        </p:spPr>
      </p:pic>
      <p:sp>
        <p:nvSpPr>
          <p:cNvPr id="5" name="TextBox 4">
            <a:extLst>
              <a:ext uri="{FF2B5EF4-FFF2-40B4-BE49-F238E27FC236}">
                <a16:creationId xmlns:a16="http://schemas.microsoft.com/office/drawing/2014/main" id="{D2F3F567-AB6C-4032-86A8-0E820C31C66D}"/>
              </a:ext>
            </a:extLst>
          </p:cNvPr>
          <p:cNvSpPr txBox="1"/>
          <p:nvPr/>
        </p:nvSpPr>
        <p:spPr>
          <a:xfrm>
            <a:off x="9161325" y="1722120"/>
            <a:ext cx="248016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Overall cortical activity</a:t>
            </a:r>
            <a:endParaRPr lang="en-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323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22F4B-E6BD-4FE1-B329-251E113A3D32}"/>
              </a:ext>
            </a:extLst>
          </p:cNvPr>
          <p:cNvPicPr>
            <a:picLocks noChangeAspect="1"/>
          </p:cNvPicPr>
          <p:nvPr/>
        </p:nvPicPr>
        <p:blipFill rotWithShape="1">
          <a:blip r:embed="rId2">
            <a:extLst>
              <a:ext uri="{28A0092B-C50C-407E-A947-70E740481C1C}">
                <a14:useLocalDpi xmlns:a14="http://schemas.microsoft.com/office/drawing/2010/main" val="0"/>
              </a:ext>
            </a:extLst>
          </a:blip>
          <a:srcRect l="49429" t="75324" r="830" b="7280"/>
          <a:stretch/>
        </p:blipFill>
        <p:spPr>
          <a:xfrm>
            <a:off x="15330" y="504825"/>
            <a:ext cx="12161338" cy="6012656"/>
          </a:xfrm>
          <a:prstGeom prst="rect">
            <a:avLst/>
          </a:prstGeom>
        </p:spPr>
      </p:pic>
    </p:spTree>
    <p:extLst>
      <p:ext uri="{BB962C8B-B14F-4D97-AF65-F5344CB8AC3E}">
        <p14:creationId xmlns:p14="http://schemas.microsoft.com/office/powerpoint/2010/main" val="343495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168</Words>
  <Application>Microsoft Macintosh PowerPoint</Application>
  <PresentationFormat>Widescreen</PresentationFormat>
  <Paragraphs>7</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Microsoft Office User</cp:lastModifiedBy>
  <cp:revision>20</cp:revision>
  <dcterms:created xsi:type="dcterms:W3CDTF">2023-09-20T13:05:13Z</dcterms:created>
  <dcterms:modified xsi:type="dcterms:W3CDTF">2023-09-21T18:17:39Z</dcterms:modified>
</cp:coreProperties>
</file>